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3C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629"/>
    <p:restoredTop sz="94643"/>
  </p:normalViewPr>
  <p:slideViewPr>
    <p:cSldViewPr snapToGrid="0" snapToObjects="1">
      <p:cViewPr varScale="1">
        <p:scale>
          <a:sx n="76" d="100"/>
          <a:sy n="76" d="100"/>
        </p:scale>
        <p:origin x="216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AE7A59-0340-8643-9DCD-78B8E22F76F0}" type="doc">
      <dgm:prSet loTypeId="urn:microsoft.com/office/officeart/2005/8/layout/venn1" loCatId="" qsTypeId="urn:microsoft.com/office/officeart/2005/8/quickstyle/simple1" qsCatId="simple" csTypeId="urn:microsoft.com/office/officeart/2005/8/colors/ColorSchemeForSuggestions" csCatId="other" phldr="1"/>
      <dgm:spPr/>
    </dgm:pt>
    <dgm:pt modelId="{19963642-E203-014A-86E1-2E5347BE2150}">
      <dgm:prSet phldrT="[Text]" custT="1"/>
      <dgm:spPr>
        <a:xfrm>
          <a:off x="787889" y="41147"/>
          <a:ext cx="1975104" cy="197510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chemeClr val="bg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r>
            <a:rPr lang="en-US" sz="1800" b="1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ACTOR</a:t>
          </a:r>
          <a:r>
            <a:rPr lang="en-US" sz="1800" b="1" cap="small" baseline="0" dirty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/>
          </a:r>
          <a:br>
            <a:rPr lang="en-US" sz="1800" b="1" cap="small" baseline="0" dirty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</a:br>
          <a:r>
            <a:rPr lang="en-US" sz="1800" b="1" cap="small" baseline="0" dirty="0" err="1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var</a:t>
          </a:r>
          <a:endParaRPr lang="en-US" sz="1800" b="1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084B55FB-0F21-FB45-A070-17EA7212162C}" type="par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0B7E0408-2496-7546-91BE-C9B7951E1AF4}" type="sib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49CBC3AE-A3FB-D64C-BA58-D143BECD4585}">
      <dgm:prSet phldrT="[Text]" custT="1"/>
      <dgm:spPr>
        <a:xfrm>
          <a:off x="1500573" y="1275588"/>
          <a:ext cx="1975104" cy="197510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chemeClr val="bg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altLang="zh-CN" sz="1600" b="1" cap="small" baseline="0" dirty="0" smtClean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  <a:p>
          <a:pPr>
            <a:lnSpc>
              <a:spcPct val="100000"/>
            </a:lnSpc>
          </a:pPr>
          <a:endParaRPr lang="en-US" altLang="zh-CN" sz="1600" b="1" cap="small" baseline="0" dirty="0" smtClean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  <a:p>
          <a:pPr>
            <a:lnSpc>
              <a:spcPct val="100000"/>
            </a:lnSpc>
          </a:pPr>
          <a:r>
            <a:rPr lang="en-US" altLang="zh-CN" sz="1600" b="1" cap="small" baseline="0" dirty="0" err="1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var</a:t>
          </a:r>
          <a:r>
            <a:rPr lang="en-US" altLang="zh-CN" sz="1600" b="1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/</a:t>
          </a:r>
          <a:r>
            <a:rPr lang="en-US" altLang="zh-CN" sz="1600" b="1" cap="small" baseline="0" dirty="0" err="1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cov</a:t>
          </a:r>
          <a:endParaRPr lang="en-US" sz="1600" b="1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7654466D-9CC6-D14E-88F6-0A0F43BFC0EA}" type="par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59DAFB41-4DA4-0F43-8836-8B9BB87CE707}" type="sib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C9985CE1-D587-544A-8F72-AA2B3EE4F07E}">
      <dgm:prSet phldrT="[Text]" custT="1"/>
      <dgm:spPr>
        <a:xfrm>
          <a:off x="75206" y="1275588"/>
          <a:ext cx="1975104" cy="197510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chemeClr val="bg1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r>
            <a:rPr lang="en-US" altLang="zh-CN" sz="1800" b="1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/>
          </a:r>
          <a:br>
            <a:rPr lang="en-US" altLang="zh-CN" sz="1800" b="1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</a:br>
          <a:r>
            <a:rPr lang="en-US" altLang="zh-CN" sz="1800" b="1" cap="small" baseline="0" dirty="0" err="1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var</a:t>
          </a:r>
          <a:endParaRPr lang="en-US" sz="1800" b="1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DD39E958-97A2-F547-99B5-0C018CF3D34E}" type="sib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90387DB2-009E-9A4F-B02C-60D91FC13224}" type="par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 b="1">
            <a:solidFill>
              <a:schemeClr val="bg1"/>
            </a:solidFill>
            <a:latin typeface="+mj-lt"/>
          </a:endParaRPr>
        </a:p>
      </dgm:t>
    </dgm:pt>
    <dgm:pt modelId="{54D887AC-DBC2-B64D-BBAD-D06F39208EA6}" type="pres">
      <dgm:prSet presAssocID="{57AE7A59-0340-8643-9DCD-78B8E22F76F0}" presName="compositeShape" presStyleCnt="0">
        <dgm:presLayoutVars>
          <dgm:chMax val="7"/>
          <dgm:dir/>
          <dgm:resizeHandles val="exact"/>
        </dgm:presLayoutVars>
      </dgm:prSet>
      <dgm:spPr/>
    </dgm:pt>
    <dgm:pt modelId="{3DE99B7A-5C11-5345-A337-613AA203E6E6}" type="pres">
      <dgm:prSet presAssocID="{19963642-E203-014A-86E1-2E5347BE2150}" presName="circ1" presStyleLbl="vennNode1" presStyleIdx="0" presStyleCnt="3"/>
      <dgm:spPr/>
      <dgm:t>
        <a:bodyPr/>
        <a:lstStyle/>
        <a:p>
          <a:endParaRPr lang="en-US"/>
        </a:p>
      </dgm:t>
    </dgm:pt>
    <dgm:pt modelId="{E56108CE-CB55-DA40-A0C9-9F8C083EEDA7}" type="pres">
      <dgm:prSet presAssocID="{19963642-E203-014A-86E1-2E5347BE215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710F59-86F2-1744-9090-5BBA80771A12}" type="pres">
      <dgm:prSet presAssocID="{49CBC3AE-A3FB-D64C-BA58-D143BECD4585}" presName="circ2" presStyleLbl="vennNode1" presStyleIdx="1" presStyleCnt="3"/>
      <dgm:spPr/>
      <dgm:t>
        <a:bodyPr/>
        <a:lstStyle/>
        <a:p>
          <a:endParaRPr lang="en-US"/>
        </a:p>
      </dgm:t>
    </dgm:pt>
    <dgm:pt modelId="{E42EE0B3-951E-8040-81EA-88588CFBF8A2}" type="pres">
      <dgm:prSet presAssocID="{49CBC3AE-A3FB-D64C-BA58-D143BECD458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DD7234-B2AF-6740-94A3-8D1F3D613129}" type="pres">
      <dgm:prSet presAssocID="{C9985CE1-D587-544A-8F72-AA2B3EE4F07E}" presName="circ3" presStyleLbl="vennNode1" presStyleIdx="2" presStyleCnt="3"/>
      <dgm:spPr/>
      <dgm:t>
        <a:bodyPr/>
        <a:lstStyle/>
        <a:p>
          <a:endParaRPr lang="en-US"/>
        </a:p>
      </dgm:t>
    </dgm:pt>
    <dgm:pt modelId="{E9A32B28-FDDD-F840-AF62-1DCEA41CBB8F}" type="pres">
      <dgm:prSet presAssocID="{C9985CE1-D587-544A-8F72-AA2B3EE4F07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F01E9C0-5F75-F84C-89F2-CE1CEA3BA84E}" srcId="{57AE7A59-0340-8643-9DCD-78B8E22F76F0}" destId="{49CBC3AE-A3FB-D64C-BA58-D143BECD4585}" srcOrd="1" destOrd="0" parTransId="{7654466D-9CC6-D14E-88F6-0A0F43BFC0EA}" sibTransId="{59DAFB41-4DA4-0F43-8836-8B9BB87CE707}"/>
    <dgm:cxn modelId="{ED61CFB3-2F32-DE40-A903-9B593FE0B376}" srcId="{57AE7A59-0340-8643-9DCD-78B8E22F76F0}" destId="{19963642-E203-014A-86E1-2E5347BE2150}" srcOrd="0" destOrd="0" parTransId="{084B55FB-0F21-FB45-A070-17EA7212162C}" sibTransId="{0B7E0408-2496-7546-91BE-C9B7951E1AF4}"/>
    <dgm:cxn modelId="{D0ABE1F9-15C2-2B41-9D36-F642A70D4888}" type="presOf" srcId="{19963642-E203-014A-86E1-2E5347BE2150}" destId="{3DE99B7A-5C11-5345-A337-613AA203E6E6}" srcOrd="0" destOrd="0" presId="urn:microsoft.com/office/officeart/2005/8/layout/venn1"/>
    <dgm:cxn modelId="{402DC843-15FB-C747-81CB-5020F0F7D06F}" type="presOf" srcId="{49CBC3AE-A3FB-D64C-BA58-D143BECD4585}" destId="{64710F59-86F2-1744-9090-5BBA80771A12}" srcOrd="0" destOrd="0" presId="urn:microsoft.com/office/officeart/2005/8/layout/venn1"/>
    <dgm:cxn modelId="{58BF9DED-8123-3247-94D0-91AA55611045}" type="presOf" srcId="{C9985CE1-D587-544A-8F72-AA2B3EE4F07E}" destId="{E4DD7234-B2AF-6740-94A3-8D1F3D613129}" srcOrd="0" destOrd="0" presId="urn:microsoft.com/office/officeart/2005/8/layout/venn1"/>
    <dgm:cxn modelId="{5768224D-98A8-9748-9903-80C1CD799398}" type="presOf" srcId="{19963642-E203-014A-86E1-2E5347BE2150}" destId="{E56108CE-CB55-DA40-A0C9-9F8C083EEDA7}" srcOrd="1" destOrd="0" presId="urn:microsoft.com/office/officeart/2005/8/layout/venn1"/>
    <dgm:cxn modelId="{0E4C1E77-7FBE-5744-88D7-2105745BE971}" type="presOf" srcId="{C9985CE1-D587-544A-8F72-AA2B3EE4F07E}" destId="{E9A32B28-FDDD-F840-AF62-1DCEA41CBB8F}" srcOrd="1" destOrd="0" presId="urn:microsoft.com/office/officeart/2005/8/layout/venn1"/>
    <dgm:cxn modelId="{DF9DD7CD-7753-5145-B110-34F65E2DF9C3}" srcId="{57AE7A59-0340-8643-9DCD-78B8E22F76F0}" destId="{C9985CE1-D587-544A-8F72-AA2B3EE4F07E}" srcOrd="2" destOrd="0" parTransId="{90387DB2-009E-9A4F-B02C-60D91FC13224}" sibTransId="{DD39E958-97A2-F547-99B5-0C018CF3D34E}"/>
    <dgm:cxn modelId="{EABBBACB-38B6-9240-8766-D95899680AAB}" type="presOf" srcId="{49CBC3AE-A3FB-D64C-BA58-D143BECD4585}" destId="{E42EE0B3-951E-8040-81EA-88588CFBF8A2}" srcOrd="1" destOrd="0" presId="urn:microsoft.com/office/officeart/2005/8/layout/venn1"/>
    <dgm:cxn modelId="{1EC4F346-CE1C-5E4D-B8E0-0F5EE4CBCAA8}" type="presOf" srcId="{57AE7A59-0340-8643-9DCD-78B8E22F76F0}" destId="{54D887AC-DBC2-B64D-BBAD-D06F39208EA6}" srcOrd="0" destOrd="0" presId="urn:microsoft.com/office/officeart/2005/8/layout/venn1"/>
    <dgm:cxn modelId="{D344507D-36AC-4D4B-9279-CDC2893D6503}" type="presParOf" srcId="{54D887AC-DBC2-B64D-BBAD-D06F39208EA6}" destId="{3DE99B7A-5C11-5345-A337-613AA203E6E6}" srcOrd="0" destOrd="0" presId="urn:microsoft.com/office/officeart/2005/8/layout/venn1"/>
    <dgm:cxn modelId="{29170787-5241-674E-830B-EFCB7C98E675}" type="presParOf" srcId="{54D887AC-DBC2-B64D-BBAD-D06F39208EA6}" destId="{E56108CE-CB55-DA40-A0C9-9F8C083EEDA7}" srcOrd="1" destOrd="0" presId="urn:microsoft.com/office/officeart/2005/8/layout/venn1"/>
    <dgm:cxn modelId="{090E6388-D187-2A49-B013-5D03DD8F54FD}" type="presParOf" srcId="{54D887AC-DBC2-B64D-BBAD-D06F39208EA6}" destId="{64710F59-86F2-1744-9090-5BBA80771A12}" srcOrd="2" destOrd="0" presId="urn:microsoft.com/office/officeart/2005/8/layout/venn1"/>
    <dgm:cxn modelId="{5DED6329-95C5-524E-B5E3-EB3833747E2D}" type="presParOf" srcId="{54D887AC-DBC2-B64D-BBAD-D06F39208EA6}" destId="{E42EE0B3-951E-8040-81EA-88588CFBF8A2}" srcOrd="3" destOrd="0" presId="urn:microsoft.com/office/officeart/2005/8/layout/venn1"/>
    <dgm:cxn modelId="{16B7B72C-474B-E64D-89DD-C87A1D56DEB6}" type="presParOf" srcId="{54D887AC-DBC2-B64D-BBAD-D06F39208EA6}" destId="{E4DD7234-B2AF-6740-94A3-8D1F3D613129}" srcOrd="4" destOrd="0" presId="urn:microsoft.com/office/officeart/2005/8/layout/venn1"/>
    <dgm:cxn modelId="{8093E08C-3009-F748-A467-8FAEAE2C03E5}" type="presParOf" srcId="{54D887AC-DBC2-B64D-BBAD-D06F39208EA6}" destId="{E9A32B28-FDDD-F840-AF62-1DCEA41CBB8F}" srcOrd="5" destOrd="0" presId="urn:microsoft.com/office/officeart/2005/8/layout/ven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AE7A59-0340-8643-9DCD-78B8E22F76F0}" type="doc">
      <dgm:prSet loTypeId="urn:microsoft.com/office/officeart/2005/8/layout/venn1" loCatId="" qsTypeId="urn:microsoft.com/office/officeart/2005/8/quickstyle/simple1" qsCatId="simple" csTypeId="urn:microsoft.com/office/officeart/2005/8/colors/ColorSchemeForSuggestions" csCatId="other" phldr="1"/>
      <dgm:spPr/>
    </dgm:pt>
    <dgm:pt modelId="{19963642-E203-014A-86E1-2E5347BE2150}">
      <dgm:prSet phldrT="[Text]" custT="1"/>
      <dgm:spPr>
        <a:xfrm>
          <a:off x="495530" y="18287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9D9383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084B55FB-0F21-FB45-A070-17EA7212162C}" type="par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0B7E0408-2496-7546-91BE-C9B7951E1AF4}" type="sib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49CBC3AE-A3FB-D64C-BA58-D143BECD4585}">
      <dgm:prSet phldrT="[Text]" custT="1"/>
      <dgm:spPr>
        <a:xfrm>
          <a:off x="812279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9D9383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7654466D-9CC6-D14E-88F6-0A0F43BFC0EA}" type="par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59DAFB41-4DA4-0F43-8836-8B9BB87CE707}" type="sib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C9985CE1-D587-544A-8F72-AA2B3EE4F07E}">
      <dgm:prSet phldrT="[Text]" custT="1"/>
      <dgm:spPr>
        <a:xfrm>
          <a:off x="178782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9D9383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90387DB2-009E-9A4F-B02C-60D91FC13224}" type="par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DD39E958-97A2-F547-99B5-0C018CF3D34E}" type="sib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54D887AC-DBC2-B64D-BBAD-D06F39208EA6}" type="pres">
      <dgm:prSet presAssocID="{57AE7A59-0340-8643-9DCD-78B8E22F76F0}" presName="compositeShape" presStyleCnt="0">
        <dgm:presLayoutVars>
          <dgm:chMax val="7"/>
          <dgm:dir/>
          <dgm:resizeHandles val="exact"/>
        </dgm:presLayoutVars>
      </dgm:prSet>
      <dgm:spPr/>
    </dgm:pt>
    <dgm:pt modelId="{3DE99B7A-5C11-5345-A337-613AA203E6E6}" type="pres">
      <dgm:prSet presAssocID="{19963642-E203-014A-86E1-2E5347BE2150}" presName="circ1" presStyleLbl="vennNode1" presStyleIdx="0" presStyleCnt="3"/>
      <dgm:spPr/>
      <dgm:t>
        <a:bodyPr/>
        <a:lstStyle/>
        <a:p>
          <a:endParaRPr lang="en-US"/>
        </a:p>
      </dgm:t>
    </dgm:pt>
    <dgm:pt modelId="{E56108CE-CB55-DA40-A0C9-9F8C083EEDA7}" type="pres">
      <dgm:prSet presAssocID="{19963642-E203-014A-86E1-2E5347BE215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710F59-86F2-1744-9090-5BBA80771A12}" type="pres">
      <dgm:prSet presAssocID="{49CBC3AE-A3FB-D64C-BA58-D143BECD4585}" presName="circ2" presStyleLbl="vennNode1" presStyleIdx="1" presStyleCnt="3"/>
      <dgm:spPr/>
      <dgm:t>
        <a:bodyPr/>
        <a:lstStyle/>
        <a:p>
          <a:endParaRPr lang="en-US"/>
        </a:p>
      </dgm:t>
    </dgm:pt>
    <dgm:pt modelId="{E42EE0B3-951E-8040-81EA-88588CFBF8A2}" type="pres">
      <dgm:prSet presAssocID="{49CBC3AE-A3FB-D64C-BA58-D143BECD458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DD7234-B2AF-6740-94A3-8D1F3D613129}" type="pres">
      <dgm:prSet presAssocID="{C9985CE1-D587-544A-8F72-AA2B3EE4F07E}" presName="circ3" presStyleLbl="vennNode1" presStyleIdx="2" presStyleCnt="3"/>
      <dgm:spPr/>
      <dgm:t>
        <a:bodyPr/>
        <a:lstStyle/>
        <a:p>
          <a:endParaRPr lang="en-US"/>
        </a:p>
      </dgm:t>
    </dgm:pt>
    <dgm:pt modelId="{E9A32B28-FDDD-F840-AF62-1DCEA41CBB8F}" type="pres">
      <dgm:prSet presAssocID="{C9985CE1-D587-544A-8F72-AA2B3EE4F07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CD2B7C7-4716-9743-B306-26FB6093721B}" type="presOf" srcId="{19963642-E203-014A-86E1-2E5347BE2150}" destId="{3DE99B7A-5C11-5345-A337-613AA203E6E6}" srcOrd="0" destOrd="0" presId="urn:microsoft.com/office/officeart/2005/8/layout/venn1"/>
    <dgm:cxn modelId="{DF9DD7CD-7753-5145-B110-34F65E2DF9C3}" srcId="{57AE7A59-0340-8643-9DCD-78B8E22F76F0}" destId="{C9985CE1-D587-544A-8F72-AA2B3EE4F07E}" srcOrd="2" destOrd="0" parTransId="{90387DB2-009E-9A4F-B02C-60D91FC13224}" sibTransId="{DD39E958-97A2-F547-99B5-0C018CF3D34E}"/>
    <dgm:cxn modelId="{4B4E1D7F-1261-FC4D-8259-F81BDA40EC73}" type="presOf" srcId="{49CBC3AE-A3FB-D64C-BA58-D143BECD4585}" destId="{E42EE0B3-951E-8040-81EA-88588CFBF8A2}" srcOrd="1" destOrd="0" presId="urn:microsoft.com/office/officeart/2005/8/layout/venn1"/>
    <dgm:cxn modelId="{2C7A6680-53D5-BF49-8962-ECA0E4BA3C8D}" type="presOf" srcId="{57AE7A59-0340-8643-9DCD-78B8E22F76F0}" destId="{54D887AC-DBC2-B64D-BBAD-D06F39208EA6}" srcOrd="0" destOrd="0" presId="urn:microsoft.com/office/officeart/2005/8/layout/venn1"/>
    <dgm:cxn modelId="{BA7E6724-3ABF-3843-88A4-D03450664A05}" type="presOf" srcId="{C9985CE1-D587-544A-8F72-AA2B3EE4F07E}" destId="{E4DD7234-B2AF-6740-94A3-8D1F3D613129}" srcOrd="0" destOrd="0" presId="urn:microsoft.com/office/officeart/2005/8/layout/venn1"/>
    <dgm:cxn modelId="{B5306FD5-3324-F340-B9AF-80CCE63ED5D0}" type="presOf" srcId="{49CBC3AE-A3FB-D64C-BA58-D143BECD4585}" destId="{64710F59-86F2-1744-9090-5BBA80771A12}" srcOrd="0" destOrd="0" presId="urn:microsoft.com/office/officeart/2005/8/layout/venn1"/>
    <dgm:cxn modelId="{ED61CFB3-2F32-DE40-A903-9B593FE0B376}" srcId="{57AE7A59-0340-8643-9DCD-78B8E22F76F0}" destId="{19963642-E203-014A-86E1-2E5347BE2150}" srcOrd="0" destOrd="0" parTransId="{084B55FB-0F21-FB45-A070-17EA7212162C}" sibTransId="{0B7E0408-2496-7546-91BE-C9B7951E1AF4}"/>
    <dgm:cxn modelId="{1B192B8C-8D07-E247-8B83-1F36DE679C91}" type="presOf" srcId="{19963642-E203-014A-86E1-2E5347BE2150}" destId="{E56108CE-CB55-DA40-A0C9-9F8C083EEDA7}" srcOrd="1" destOrd="0" presId="urn:microsoft.com/office/officeart/2005/8/layout/venn1"/>
    <dgm:cxn modelId="{9CC862FA-1F30-D742-872B-D5F90FFC9DFA}" type="presOf" srcId="{C9985CE1-D587-544A-8F72-AA2B3EE4F07E}" destId="{E9A32B28-FDDD-F840-AF62-1DCEA41CBB8F}" srcOrd="1" destOrd="0" presId="urn:microsoft.com/office/officeart/2005/8/layout/venn1"/>
    <dgm:cxn modelId="{5F01E9C0-5F75-F84C-89F2-CE1CEA3BA84E}" srcId="{57AE7A59-0340-8643-9DCD-78B8E22F76F0}" destId="{49CBC3AE-A3FB-D64C-BA58-D143BECD4585}" srcOrd="1" destOrd="0" parTransId="{7654466D-9CC6-D14E-88F6-0A0F43BFC0EA}" sibTransId="{59DAFB41-4DA4-0F43-8836-8B9BB87CE707}"/>
    <dgm:cxn modelId="{3FCE2E82-14B4-8142-9B61-E73605EF327B}" type="presParOf" srcId="{54D887AC-DBC2-B64D-BBAD-D06F39208EA6}" destId="{3DE99B7A-5C11-5345-A337-613AA203E6E6}" srcOrd="0" destOrd="0" presId="urn:microsoft.com/office/officeart/2005/8/layout/venn1"/>
    <dgm:cxn modelId="{B94235BB-B8A5-AF4A-B38C-2D86215BF699}" type="presParOf" srcId="{54D887AC-DBC2-B64D-BBAD-D06F39208EA6}" destId="{E56108CE-CB55-DA40-A0C9-9F8C083EEDA7}" srcOrd="1" destOrd="0" presId="urn:microsoft.com/office/officeart/2005/8/layout/venn1"/>
    <dgm:cxn modelId="{A121BFAE-CBEA-F642-9E53-C0A7AE345F86}" type="presParOf" srcId="{54D887AC-DBC2-B64D-BBAD-D06F39208EA6}" destId="{64710F59-86F2-1744-9090-5BBA80771A12}" srcOrd="2" destOrd="0" presId="urn:microsoft.com/office/officeart/2005/8/layout/venn1"/>
    <dgm:cxn modelId="{5B82EF10-FDEB-5541-803B-129882E66F59}" type="presParOf" srcId="{54D887AC-DBC2-B64D-BBAD-D06F39208EA6}" destId="{E42EE0B3-951E-8040-81EA-88588CFBF8A2}" srcOrd="3" destOrd="0" presId="urn:microsoft.com/office/officeart/2005/8/layout/venn1"/>
    <dgm:cxn modelId="{CF3827CF-20DB-F74E-9402-A179ADE7509C}" type="presParOf" srcId="{54D887AC-DBC2-B64D-BBAD-D06F39208EA6}" destId="{E4DD7234-B2AF-6740-94A3-8D1F3D613129}" srcOrd="4" destOrd="0" presId="urn:microsoft.com/office/officeart/2005/8/layout/venn1"/>
    <dgm:cxn modelId="{B6961D99-A2E0-8F4B-9229-F3346D12900A}" type="presParOf" srcId="{54D887AC-DBC2-B64D-BBAD-D06F39208EA6}" destId="{E9A32B28-FDDD-F840-AF62-1DCEA41CBB8F}" srcOrd="5" destOrd="0" presId="urn:microsoft.com/office/officeart/2005/8/layout/ven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7AE7A59-0340-8643-9DCD-78B8E22F76F0}" type="doc">
      <dgm:prSet loTypeId="urn:microsoft.com/office/officeart/2005/8/layout/venn1" loCatId="" qsTypeId="urn:microsoft.com/office/officeart/2005/8/quickstyle/simple1" qsCatId="simple" csTypeId="urn:microsoft.com/office/officeart/2005/8/colors/ColorSchemeForSuggestions" csCatId="other" phldr="1"/>
      <dgm:spPr/>
    </dgm:pt>
    <dgm:pt modelId="{19963642-E203-014A-86E1-2E5347BE2150}">
      <dgm:prSet phldrT="[Text]" custT="1"/>
      <dgm:spPr>
        <a:xfrm>
          <a:off x="495530" y="18287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777874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084B55FB-0F21-FB45-A070-17EA7212162C}" type="par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0B7E0408-2496-7546-91BE-C9B7951E1AF4}" type="sib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49CBC3AE-A3FB-D64C-BA58-D143BECD4585}">
      <dgm:prSet phldrT="[Text]" custT="1"/>
      <dgm:spPr>
        <a:xfrm>
          <a:off x="812279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777874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7654466D-9CC6-D14E-88F6-0A0F43BFC0EA}" type="par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59DAFB41-4DA4-0F43-8836-8B9BB87CE707}" type="sibTrans" cxnId="{5F01E9C0-5F75-F84C-89F2-CE1CEA3BA84E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C9985CE1-D587-544A-8F72-AA2B3EE4F07E}">
      <dgm:prSet phldrT="[Text]" custT="1"/>
      <dgm:spPr>
        <a:xfrm>
          <a:off x="178782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777874"/>
          </a:solidFill>
          <a:prstDash val="solid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endParaRPr lang="en-US" sz="16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90387DB2-009E-9A4F-B02C-60D91FC13224}" type="par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DD39E958-97A2-F547-99B5-0C018CF3D34E}" type="sibTrans" cxnId="{DF9DD7CD-7753-5145-B110-34F65E2DF9C3}">
      <dgm:prSet/>
      <dgm:spPr/>
      <dgm:t>
        <a:bodyPr/>
        <a:lstStyle/>
        <a:p>
          <a:pPr>
            <a:lnSpc>
              <a:spcPct val="100000"/>
            </a:lnSpc>
          </a:pPr>
          <a:endParaRPr lang="en-US" sz="1600">
            <a:solidFill>
              <a:schemeClr val="bg1"/>
            </a:solidFill>
            <a:latin typeface="+mj-lt"/>
          </a:endParaRPr>
        </a:p>
      </dgm:t>
    </dgm:pt>
    <dgm:pt modelId="{54D887AC-DBC2-B64D-BBAD-D06F39208EA6}" type="pres">
      <dgm:prSet presAssocID="{57AE7A59-0340-8643-9DCD-78B8E22F76F0}" presName="compositeShape" presStyleCnt="0">
        <dgm:presLayoutVars>
          <dgm:chMax val="7"/>
          <dgm:dir/>
          <dgm:resizeHandles val="exact"/>
        </dgm:presLayoutVars>
      </dgm:prSet>
      <dgm:spPr/>
    </dgm:pt>
    <dgm:pt modelId="{3DE99B7A-5C11-5345-A337-613AA203E6E6}" type="pres">
      <dgm:prSet presAssocID="{19963642-E203-014A-86E1-2E5347BE2150}" presName="circ1" presStyleLbl="vennNode1" presStyleIdx="0" presStyleCnt="3"/>
      <dgm:spPr/>
      <dgm:t>
        <a:bodyPr/>
        <a:lstStyle/>
        <a:p>
          <a:endParaRPr lang="en-US"/>
        </a:p>
      </dgm:t>
    </dgm:pt>
    <dgm:pt modelId="{E56108CE-CB55-DA40-A0C9-9F8C083EEDA7}" type="pres">
      <dgm:prSet presAssocID="{19963642-E203-014A-86E1-2E5347BE215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710F59-86F2-1744-9090-5BBA80771A12}" type="pres">
      <dgm:prSet presAssocID="{49CBC3AE-A3FB-D64C-BA58-D143BECD4585}" presName="circ2" presStyleLbl="vennNode1" presStyleIdx="1" presStyleCnt="3"/>
      <dgm:spPr/>
      <dgm:t>
        <a:bodyPr/>
        <a:lstStyle/>
        <a:p>
          <a:endParaRPr lang="en-US"/>
        </a:p>
      </dgm:t>
    </dgm:pt>
    <dgm:pt modelId="{E42EE0B3-951E-8040-81EA-88588CFBF8A2}" type="pres">
      <dgm:prSet presAssocID="{49CBC3AE-A3FB-D64C-BA58-D143BECD458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DD7234-B2AF-6740-94A3-8D1F3D613129}" type="pres">
      <dgm:prSet presAssocID="{C9985CE1-D587-544A-8F72-AA2B3EE4F07E}" presName="circ3" presStyleLbl="vennNode1" presStyleIdx="2" presStyleCnt="3"/>
      <dgm:spPr/>
      <dgm:t>
        <a:bodyPr/>
        <a:lstStyle/>
        <a:p>
          <a:endParaRPr lang="en-US"/>
        </a:p>
      </dgm:t>
    </dgm:pt>
    <dgm:pt modelId="{E9A32B28-FDDD-F840-AF62-1DCEA41CBB8F}" type="pres">
      <dgm:prSet presAssocID="{C9985CE1-D587-544A-8F72-AA2B3EE4F07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F9DD7CD-7753-5145-B110-34F65E2DF9C3}" srcId="{57AE7A59-0340-8643-9DCD-78B8E22F76F0}" destId="{C9985CE1-D587-544A-8F72-AA2B3EE4F07E}" srcOrd="2" destOrd="0" parTransId="{90387DB2-009E-9A4F-B02C-60D91FC13224}" sibTransId="{DD39E958-97A2-F547-99B5-0C018CF3D34E}"/>
    <dgm:cxn modelId="{66481DAD-E50A-3147-9DD3-0B8D519E8287}" type="presOf" srcId="{C9985CE1-D587-544A-8F72-AA2B3EE4F07E}" destId="{E9A32B28-FDDD-F840-AF62-1DCEA41CBB8F}" srcOrd="1" destOrd="0" presId="urn:microsoft.com/office/officeart/2005/8/layout/venn1"/>
    <dgm:cxn modelId="{BE51BB35-D047-D84F-A052-FE74575CFE97}" type="presOf" srcId="{C9985CE1-D587-544A-8F72-AA2B3EE4F07E}" destId="{E4DD7234-B2AF-6740-94A3-8D1F3D613129}" srcOrd="0" destOrd="0" presId="urn:microsoft.com/office/officeart/2005/8/layout/venn1"/>
    <dgm:cxn modelId="{ED61CFB3-2F32-DE40-A903-9B593FE0B376}" srcId="{57AE7A59-0340-8643-9DCD-78B8E22F76F0}" destId="{19963642-E203-014A-86E1-2E5347BE2150}" srcOrd="0" destOrd="0" parTransId="{084B55FB-0F21-FB45-A070-17EA7212162C}" sibTransId="{0B7E0408-2496-7546-91BE-C9B7951E1AF4}"/>
    <dgm:cxn modelId="{D794FEBE-6A4E-8D42-A58D-F4ADF8850766}" type="presOf" srcId="{49CBC3AE-A3FB-D64C-BA58-D143BECD4585}" destId="{64710F59-86F2-1744-9090-5BBA80771A12}" srcOrd="0" destOrd="0" presId="urn:microsoft.com/office/officeart/2005/8/layout/venn1"/>
    <dgm:cxn modelId="{545D73D7-2C9D-9845-BDCC-EC1AEA3FEBA3}" type="presOf" srcId="{57AE7A59-0340-8643-9DCD-78B8E22F76F0}" destId="{54D887AC-DBC2-B64D-BBAD-D06F39208EA6}" srcOrd="0" destOrd="0" presId="urn:microsoft.com/office/officeart/2005/8/layout/venn1"/>
    <dgm:cxn modelId="{74BC9BBB-3620-A240-9DE3-6D25F738D153}" type="presOf" srcId="{19963642-E203-014A-86E1-2E5347BE2150}" destId="{3DE99B7A-5C11-5345-A337-613AA203E6E6}" srcOrd="0" destOrd="0" presId="urn:microsoft.com/office/officeart/2005/8/layout/venn1"/>
    <dgm:cxn modelId="{5F01E9C0-5F75-F84C-89F2-CE1CEA3BA84E}" srcId="{57AE7A59-0340-8643-9DCD-78B8E22F76F0}" destId="{49CBC3AE-A3FB-D64C-BA58-D143BECD4585}" srcOrd="1" destOrd="0" parTransId="{7654466D-9CC6-D14E-88F6-0A0F43BFC0EA}" sibTransId="{59DAFB41-4DA4-0F43-8836-8B9BB87CE707}"/>
    <dgm:cxn modelId="{F7255A78-FC68-4A41-ACAD-B0747715774D}" type="presOf" srcId="{19963642-E203-014A-86E1-2E5347BE2150}" destId="{E56108CE-CB55-DA40-A0C9-9F8C083EEDA7}" srcOrd="1" destOrd="0" presId="urn:microsoft.com/office/officeart/2005/8/layout/venn1"/>
    <dgm:cxn modelId="{F432404A-5F17-834E-9AA6-9BC3DE8B3613}" type="presOf" srcId="{49CBC3AE-A3FB-D64C-BA58-D143BECD4585}" destId="{E42EE0B3-951E-8040-81EA-88588CFBF8A2}" srcOrd="1" destOrd="0" presId="urn:microsoft.com/office/officeart/2005/8/layout/venn1"/>
    <dgm:cxn modelId="{9CE82767-C2FD-7C42-87B1-26729CC96EE5}" type="presParOf" srcId="{54D887AC-DBC2-B64D-BBAD-D06F39208EA6}" destId="{3DE99B7A-5C11-5345-A337-613AA203E6E6}" srcOrd="0" destOrd="0" presId="urn:microsoft.com/office/officeart/2005/8/layout/venn1"/>
    <dgm:cxn modelId="{FB5B406D-3658-4E46-95F1-A1D5DC9A1ADF}" type="presParOf" srcId="{54D887AC-DBC2-B64D-BBAD-D06F39208EA6}" destId="{E56108CE-CB55-DA40-A0C9-9F8C083EEDA7}" srcOrd="1" destOrd="0" presId="urn:microsoft.com/office/officeart/2005/8/layout/venn1"/>
    <dgm:cxn modelId="{7FF1DA08-C268-FE46-81B1-305C53452905}" type="presParOf" srcId="{54D887AC-DBC2-B64D-BBAD-D06F39208EA6}" destId="{64710F59-86F2-1744-9090-5BBA80771A12}" srcOrd="2" destOrd="0" presId="urn:microsoft.com/office/officeart/2005/8/layout/venn1"/>
    <dgm:cxn modelId="{EAE3A10F-9CFF-8746-ABDF-3369C3766000}" type="presParOf" srcId="{54D887AC-DBC2-B64D-BBAD-D06F39208EA6}" destId="{E42EE0B3-951E-8040-81EA-88588CFBF8A2}" srcOrd="3" destOrd="0" presId="urn:microsoft.com/office/officeart/2005/8/layout/venn1"/>
    <dgm:cxn modelId="{331F2119-C476-FD45-BE67-19DC8F44F3B6}" type="presParOf" srcId="{54D887AC-DBC2-B64D-BBAD-D06F39208EA6}" destId="{E4DD7234-B2AF-6740-94A3-8D1F3D613129}" srcOrd="4" destOrd="0" presId="urn:microsoft.com/office/officeart/2005/8/layout/venn1"/>
    <dgm:cxn modelId="{56640F57-5A56-7341-B371-6383E1E21B11}" type="presParOf" srcId="{54D887AC-DBC2-B64D-BBAD-D06F39208EA6}" destId="{E9A32B28-FDDD-F840-AF62-1DCEA41CBB8F}" srcOrd="5" destOrd="0" presId="urn:microsoft.com/office/officeart/2005/8/layout/ven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7AE7A59-0340-8643-9DCD-78B8E22F76F0}" type="doc">
      <dgm:prSet loTypeId="urn:microsoft.com/office/officeart/2005/8/layout/venn1" loCatId="" qsTypeId="urn:microsoft.com/office/officeart/2005/8/quickstyle/simple1" qsCatId="simple" csTypeId="urn:microsoft.com/office/officeart/2005/8/colors/ColorSchemeForSuggestions" csCatId="other" phldr="1"/>
      <dgm:spPr/>
    </dgm:pt>
    <dgm:pt modelId="{19963642-E203-014A-86E1-2E5347BE2150}">
      <dgm:prSet phldrT="[Text]" custT="1"/>
      <dgm:spPr>
        <a:xfrm>
          <a:off x="202922" y="0"/>
          <a:ext cx="1463040" cy="1463040"/>
        </a:xfrm>
        <a:prstGeom prst="ellipse">
          <a:avLst/>
        </a:prstGeom>
        <a:solidFill>
          <a:srgbClr val="CFC5B4">
            <a:alpha val="50000"/>
          </a:srgbClr>
        </a:solidFill>
        <a:ln w="19050" cap="flat" cmpd="sng" algn="ctr">
          <a:solidFill>
            <a:srgbClr val="9D9383"/>
          </a:solidFill>
          <a:prstDash val="dash"/>
          <a:miter lim="800000"/>
        </a:ln>
        <a:effectLst/>
      </dgm:spPr>
      <dgm:t>
        <a:bodyPr/>
        <a:lstStyle/>
        <a:p>
          <a:pPr>
            <a:lnSpc>
              <a:spcPct val="100000"/>
            </a:lnSpc>
          </a:pPr>
          <a:r>
            <a:rPr lang="en-US" altLang="zh-CN" sz="1800" b="1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i</a:t>
          </a:r>
          <a:r>
            <a:rPr lang="en-US" sz="1800" b="1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nter-personal </a:t>
          </a:r>
          <a:r>
            <a:rPr lang="en-US" altLang="zh-CN" sz="1800" b="1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m</a:t>
          </a:r>
          <a:r>
            <a:rPr lang="en-US" sz="1800" b="1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easure</a:t>
          </a:r>
          <a:endParaRPr lang="en-US" sz="1800" b="1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gm:t>
    </dgm:pt>
    <dgm:pt modelId="{084B55FB-0F21-FB45-A070-17EA7212162C}" type="par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solidFill>
              <a:schemeClr val="bg1"/>
            </a:solidFill>
            <a:latin typeface="+mj-lt"/>
          </a:endParaRPr>
        </a:p>
      </dgm:t>
    </dgm:pt>
    <dgm:pt modelId="{0B7E0408-2496-7546-91BE-C9B7951E1AF4}" type="sibTrans" cxnId="{ED61CFB3-2F32-DE40-A903-9B593FE0B376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solidFill>
              <a:schemeClr val="bg1"/>
            </a:solidFill>
            <a:latin typeface="+mj-lt"/>
          </a:endParaRPr>
        </a:p>
      </dgm:t>
    </dgm:pt>
    <dgm:pt modelId="{54D887AC-DBC2-B64D-BBAD-D06F39208EA6}" type="pres">
      <dgm:prSet presAssocID="{57AE7A59-0340-8643-9DCD-78B8E22F76F0}" presName="compositeShape" presStyleCnt="0">
        <dgm:presLayoutVars>
          <dgm:chMax val="7"/>
          <dgm:dir/>
          <dgm:resizeHandles val="exact"/>
        </dgm:presLayoutVars>
      </dgm:prSet>
      <dgm:spPr/>
    </dgm:pt>
    <dgm:pt modelId="{DD7EA12B-66D4-2742-B1E0-DF3BB321B70D}" type="pres">
      <dgm:prSet presAssocID="{19963642-E203-014A-86E1-2E5347BE2150}" presName="circ1TxSh" presStyleLbl="vennNode1" presStyleIdx="0" presStyleCnt="1" custScaleX="118947"/>
      <dgm:spPr>
        <a:prstGeom prst="roundRect">
          <a:avLst/>
        </a:prstGeom>
      </dgm:spPr>
      <dgm:t>
        <a:bodyPr/>
        <a:lstStyle/>
        <a:p>
          <a:endParaRPr lang="en-US"/>
        </a:p>
      </dgm:t>
    </dgm:pt>
  </dgm:ptLst>
  <dgm:cxnLst>
    <dgm:cxn modelId="{ED61CFB3-2F32-DE40-A903-9B593FE0B376}" srcId="{57AE7A59-0340-8643-9DCD-78B8E22F76F0}" destId="{19963642-E203-014A-86E1-2E5347BE2150}" srcOrd="0" destOrd="0" parTransId="{084B55FB-0F21-FB45-A070-17EA7212162C}" sibTransId="{0B7E0408-2496-7546-91BE-C9B7951E1AF4}"/>
    <dgm:cxn modelId="{6C17F7B2-60E9-F847-9DBF-5DFA075EA73F}" type="presOf" srcId="{19963642-E203-014A-86E1-2E5347BE2150}" destId="{DD7EA12B-66D4-2742-B1E0-DF3BB321B70D}" srcOrd="0" destOrd="0" presId="urn:microsoft.com/office/officeart/2005/8/layout/venn1"/>
    <dgm:cxn modelId="{C24B16CA-FB14-E144-9F95-8FDA0F17DE32}" type="presOf" srcId="{57AE7A59-0340-8643-9DCD-78B8E22F76F0}" destId="{54D887AC-DBC2-B64D-BBAD-D06F39208EA6}" srcOrd="0" destOrd="0" presId="urn:microsoft.com/office/officeart/2005/8/layout/venn1"/>
    <dgm:cxn modelId="{3FC90EDB-5CBD-B341-9A85-34D64CFAD5EF}" type="presParOf" srcId="{54D887AC-DBC2-B64D-BBAD-D06F39208EA6}" destId="{DD7EA12B-66D4-2742-B1E0-DF3BB321B70D}" srcOrd="0" destOrd="0" presId="urn:microsoft.com/office/officeart/2005/8/layout/ven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2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99B7A-5C11-5345-A337-613AA203E6E6}">
      <dsp:nvSpPr>
        <dsp:cNvPr id="0" name=""/>
        <dsp:cNvSpPr/>
      </dsp:nvSpPr>
      <dsp:spPr>
        <a:xfrm>
          <a:off x="906621" y="102245"/>
          <a:ext cx="2115432" cy="2115432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ACTOR</a:t>
          </a:r>
          <a:r>
            <a:rPr lang="en-US" sz="1800" b="1" kern="1200" cap="small" baseline="0" dirty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/>
          </a:r>
          <a:br>
            <a:rPr lang="en-US" sz="1800" b="1" kern="1200" cap="small" baseline="0" dirty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</a:br>
          <a:r>
            <a:rPr lang="en-US" sz="1800" b="1" kern="1200" cap="small" baseline="0" dirty="0" err="1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var</a:t>
          </a:r>
          <a:endParaRPr lang="en-US" sz="1800" b="1" kern="1200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1415864" y="611855"/>
        <a:ext cx="1096947" cy="673126"/>
      </dsp:txXfrm>
    </dsp:sp>
    <dsp:sp modelId="{64710F59-86F2-1744-9090-5BBA80771A12}">
      <dsp:nvSpPr>
        <dsp:cNvPr id="0" name=""/>
        <dsp:cNvSpPr/>
      </dsp:nvSpPr>
      <dsp:spPr>
        <a:xfrm>
          <a:off x="1669940" y="1424391"/>
          <a:ext cx="2115432" cy="2115432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altLang="zh-CN" sz="1600" b="1" kern="1200" cap="small" baseline="0" dirty="0" smtClean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altLang="zh-CN" sz="1600" b="1" kern="1200" cap="small" baseline="0" dirty="0" smtClean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b="1" kern="1200" cap="small" baseline="0" dirty="0" err="1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var</a:t>
          </a:r>
          <a:r>
            <a:rPr lang="en-US" altLang="zh-CN" sz="1600" b="1" kern="1200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/</a:t>
          </a:r>
          <a:r>
            <a:rPr lang="en-US" altLang="zh-CN" sz="1600" b="1" kern="1200" cap="small" baseline="0" dirty="0" err="1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cov</a:t>
          </a:r>
          <a:endParaRPr lang="en-US" sz="1600" b="1" kern="1200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2502789" y="2141267"/>
        <a:ext cx="897501" cy="822709"/>
      </dsp:txXfrm>
    </dsp:sp>
    <dsp:sp modelId="{E4DD7234-B2AF-6740-94A3-8D1F3D613129}">
      <dsp:nvSpPr>
        <dsp:cNvPr id="0" name=""/>
        <dsp:cNvSpPr/>
      </dsp:nvSpPr>
      <dsp:spPr>
        <a:xfrm>
          <a:off x="143303" y="1424391"/>
          <a:ext cx="2115432" cy="2115432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b="1" kern="1200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/>
          </a:r>
          <a:br>
            <a:rPr lang="en-US" altLang="zh-CN" sz="1800" b="1" kern="1200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</a:br>
          <a:r>
            <a:rPr lang="en-US" altLang="zh-CN" sz="1800" b="1" kern="1200" cap="small" baseline="0" dirty="0" err="1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var</a:t>
          </a:r>
          <a:endParaRPr lang="en-US" sz="1800" b="1" kern="1200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528385" y="2141267"/>
        <a:ext cx="897501" cy="8227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99B7A-5C11-5345-A337-613AA203E6E6}">
      <dsp:nvSpPr>
        <dsp:cNvPr id="0" name=""/>
        <dsp:cNvSpPr/>
      </dsp:nvSpPr>
      <dsp:spPr>
        <a:xfrm>
          <a:off x="495530" y="18287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9D938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706847" y="229756"/>
        <a:ext cx="455191" cy="279322"/>
      </dsp:txXfrm>
    </dsp:sp>
    <dsp:sp modelId="{64710F59-86F2-1744-9090-5BBA80771A12}">
      <dsp:nvSpPr>
        <dsp:cNvPr id="0" name=""/>
        <dsp:cNvSpPr/>
      </dsp:nvSpPr>
      <dsp:spPr>
        <a:xfrm>
          <a:off x="812279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9D938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1157880" y="864404"/>
        <a:ext cx="372428" cy="341393"/>
      </dsp:txXfrm>
    </dsp:sp>
    <dsp:sp modelId="{E4DD7234-B2AF-6740-94A3-8D1F3D613129}">
      <dsp:nvSpPr>
        <dsp:cNvPr id="0" name=""/>
        <dsp:cNvSpPr/>
      </dsp:nvSpPr>
      <dsp:spPr>
        <a:xfrm>
          <a:off x="178782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9D938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338577" y="864404"/>
        <a:ext cx="372428" cy="3413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99B7A-5C11-5345-A337-613AA203E6E6}">
      <dsp:nvSpPr>
        <dsp:cNvPr id="0" name=""/>
        <dsp:cNvSpPr/>
      </dsp:nvSpPr>
      <dsp:spPr>
        <a:xfrm>
          <a:off x="495530" y="18287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77787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706847" y="229756"/>
        <a:ext cx="455191" cy="279322"/>
      </dsp:txXfrm>
    </dsp:sp>
    <dsp:sp modelId="{64710F59-86F2-1744-9090-5BBA80771A12}">
      <dsp:nvSpPr>
        <dsp:cNvPr id="0" name=""/>
        <dsp:cNvSpPr/>
      </dsp:nvSpPr>
      <dsp:spPr>
        <a:xfrm>
          <a:off x="812279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77787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1157880" y="864404"/>
        <a:ext cx="372428" cy="341393"/>
      </dsp:txXfrm>
    </dsp:sp>
    <dsp:sp modelId="{E4DD7234-B2AF-6740-94A3-8D1F3D613129}">
      <dsp:nvSpPr>
        <dsp:cNvPr id="0" name=""/>
        <dsp:cNvSpPr/>
      </dsp:nvSpPr>
      <dsp:spPr>
        <a:xfrm>
          <a:off x="178782" y="566928"/>
          <a:ext cx="877824" cy="877824"/>
        </a:xfrm>
        <a:prstGeom prst="ellipse">
          <a:avLst/>
        </a:prstGeom>
        <a:solidFill>
          <a:schemeClr val="bg1">
            <a:alpha val="30000"/>
          </a:schemeClr>
        </a:solidFill>
        <a:ln w="19050" cap="flat" cmpd="sng" algn="ctr">
          <a:solidFill>
            <a:srgbClr val="77787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1600" kern="1200" cap="small" baseline="0" dirty="0">
            <a:solidFill>
              <a:srgbClr val="9E3933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338577" y="864404"/>
        <a:ext cx="372428" cy="34139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7EA12B-66D4-2742-B1E0-DF3BB321B70D}">
      <dsp:nvSpPr>
        <dsp:cNvPr id="0" name=""/>
        <dsp:cNvSpPr/>
      </dsp:nvSpPr>
      <dsp:spPr>
        <a:xfrm>
          <a:off x="64321" y="0"/>
          <a:ext cx="1740242" cy="1463040"/>
        </a:xfrm>
        <a:prstGeom prst="roundRect">
          <a:avLst/>
        </a:prstGeom>
        <a:solidFill>
          <a:srgbClr val="CFC5B4">
            <a:alpha val="50000"/>
          </a:srgbClr>
        </a:solidFill>
        <a:ln w="19050" cap="flat" cmpd="sng" algn="ctr">
          <a:solidFill>
            <a:srgbClr val="9D9383"/>
          </a:solidFill>
          <a:prstDash val="dash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b="1" kern="1200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i</a:t>
          </a:r>
          <a:r>
            <a:rPr lang="en-US" sz="1800" b="1" kern="1200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nter-personal </a:t>
          </a:r>
          <a:r>
            <a:rPr lang="en-US" altLang="zh-CN" sz="1800" b="1" kern="1200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m</a:t>
          </a:r>
          <a:r>
            <a:rPr lang="en-US" sz="1800" b="1" kern="1200" cap="small" baseline="0" dirty="0" smtClean="0">
              <a:solidFill>
                <a:schemeClr val="bg1"/>
              </a:solidFill>
              <a:latin typeface="Helvetica Light" charset="0"/>
              <a:ea typeface="Helvetica" charset="0"/>
              <a:cs typeface="Helvetica" charset="0"/>
            </a:rPr>
            <a:t>easure</a:t>
          </a:r>
          <a:endParaRPr lang="en-US" sz="1800" b="1" kern="1200" cap="small" baseline="0" dirty="0">
            <a:solidFill>
              <a:schemeClr val="bg1"/>
            </a:solidFill>
            <a:latin typeface="Helvetica Light" charset="0"/>
            <a:ea typeface="Helvetica" charset="0"/>
            <a:cs typeface="Helvetica" charset="0"/>
          </a:endParaRPr>
        </a:p>
      </dsp:txBody>
      <dsp:txXfrm>
        <a:off x="135741" y="71420"/>
        <a:ext cx="1597402" cy="1320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62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76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59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774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49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98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9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03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54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79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150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B91A7-484C-CD45-934E-66D8F9381E11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201E6-9632-0548-AE13-ACCF0B708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00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diagramData" Target="../diagrams/data2.xml"/><Relationship Id="rId20" Type="http://schemas.openxmlformats.org/officeDocument/2006/relationships/diagramLayout" Target="../diagrams/layout4.xml"/><Relationship Id="rId21" Type="http://schemas.openxmlformats.org/officeDocument/2006/relationships/diagramQuickStyle" Target="../diagrams/quickStyle4.xml"/><Relationship Id="rId22" Type="http://schemas.openxmlformats.org/officeDocument/2006/relationships/diagramColors" Target="../diagrams/colors4.xml"/><Relationship Id="rId23" Type="http://schemas.microsoft.com/office/2007/relationships/diagramDrawing" Target="../diagrams/drawing4.xml"/><Relationship Id="rId10" Type="http://schemas.openxmlformats.org/officeDocument/2006/relationships/diagramLayout" Target="../diagrams/layout2.xml"/><Relationship Id="rId11" Type="http://schemas.openxmlformats.org/officeDocument/2006/relationships/diagramQuickStyle" Target="../diagrams/quickStyle2.xml"/><Relationship Id="rId12" Type="http://schemas.openxmlformats.org/officeDocument/2006/relationships/diagramColors" Target="../diagrams/colors2.xml"/><Relationship Id="rId13" Type="http://schemas.microsoft.com/office/2007/relationships/diagramDrawing" Target="../diagrams/drawing2.xml"/><Relationship Id="rId14" Type="http://schemas.openxmlformats.org/officeDocument/2006/relationships/diagramData" Target="../diagrams/data3.xml"/><Relationship Id="rId15" Type="http://schemas.openxmlformats.org/officeDocument/2006/relationships/diagramLayout" Target="../diagrams/layout3.xml"/><Relationship Id="rId16" Type="http://schemas.openxmlformats.org/officeDocument/2006/relationships/diagramQuickStyle" Target="../diagrams/quickStyle3.xml"/><Relationship Id="rId17" Type="http://schemas.openxmlformats.org/officeDocument/2006/relationships/diagramColors" Target="../diagrams/colors3.xml"/><Relationship Id="rId18" Type="http://schemas.microsoft.com/office/2007/relationships/diagramDrawing" Target="../diagrams/drawing3.xml"/><Relationship Id="rId19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71528"/>
            <a:ext cx="12192000" cy="8128000"/>
          </a:xfrm>
          <a:prstGeom prst="rect">
            <a:avLst/>
          </a:prstGeom>
        </p:spPr>
      </p:pic>
      <p:sp>
        <p:nvSpPr>
          <p:cNvPr id="69" name="Rectangle 68"/>
          <p:cNvSpPr/>
          <p:nvPr/>
        </p:nvSpPr>
        <p:spPr>
          <a:xfrm>
            <a:off x="0" y="-371528"/>
            <a:ext cx="12192000" cy="8128000"/>
          </a:xfrm>
          <a:prstGeom prst="rect">
            <a:avLst/>
          </a:prstGeom>
          <a:solidFill>
            <a:schemeClr val="tx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1287449" y="1647635"/>
            <a:ext cx="9593901" cy="4343400"/>
            <a:chOff x="11683878" y="3865505"/>
            <a:chExt cx="9593901" cy="4343400"/>
          </a:xfrm>
        </p:grpSpPr>
        <p:sp>
          <p:nvSpPr>
            <p:cNvPr id="48" name="Rounded Rectangle 47"/>
            <p:cNvSpPr/>
            <p:nvPr/>
          </p:nvSpPr>
          <p:spPr>
            <a:xfrm>
              <a:off x="11700683" y="3865505"/>
              <a:ext cx="9530384" cy="4343400"/>
            </a:xfrm>
            <a:prstGeom prst="roundRect">
              <a:avLst>
                <a:gd name="adj" fmla="val 5097"/>
              </a:avLst>
            </a:prstGeom>
            <a:noFill/>
            <a:ln w="38100" cap="flat" cmpd="sng" algn="ctr">
              <a:solidFill>
                <a:schemeClr val="bg1"/>
              </a:solidFill>
              <a:prstDash val="sysDot"/>
              <a:miter lim="800000"/>
            </a:ln>
            <a:effectLst/>
          </p:spPr>
          <p:txBody>
            <a:bodyPr wrap="none" lIns="182880" tIns="0" bIns="5760720" rtlCol="0" anchor="t"/>
            <a:lstStyle/>
            <a:p>
              <a:pPr marL="0" marR="0" lvl="0" indent="0" defTabSz="250107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200" b="1" u="none" strike="noStrike" kern="0" cap="small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channel</a:t>
              </a:r>
              <a:r>
                <a:rPr kumimoji="0" lang="zh-CN" altLang="en-US" sz="2200" b="1" u="none" strike="noStrike" kern="0" cap="small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2200" b="1" u="none" strike="noStrike" kern="0" cap="small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effect as</a:t>
              </a:r>
              <a:r>
                <a:rPr kumimoji="0" lang="zh-CN" altLang="en-US" sz="2200" b="1" u="none" strike="noStrike" kern="0" cap="small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2200" b="1" u="none" strike="noStrike" kern="0" cap="small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moderator</a:t>
              </a:r>
              <a:r>
                <a:rPr kumimoji="0" lang="zh-CN" altLang="en-US" sz="2200" b="1" u="none" strike="noStrike" kern="0" cap="small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endParaRPr kumimoji="0" lang="en-US" altLang="zh-CN" sz="2200" b="1" u="none" strike="noStrike" kern="0" cap="small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endParaRPr>
            </a:p>
            <a:p>
              <a:pPr marL="0" marR="0" lvl="0" indent="0" defTabSz="250107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200" b="1" u="none" strike="noStrike" kern="0" cap="small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(“cues-filtered out”, sip</a:t>
              </a:r>
              <a:r>
                <a:rPr kumimoji="0" lang="en-US" altLang="zh-CN" sz="2200" b="1" u="none" strike="noStrike" kern="0" cap="small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, hyperpersonal, </a:t>
              </a:r>
              <a:r>
                <a:rPr kumimoji="0" lang="en-US" altLang="zh-CN" sz="2200" b="1" u="none" strike="noStrike" kern="0" cap="small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side</a:t>
              </a:r>
              <a:r>
                <a:rPr lang="is-IS" altLang="zh-CN" sz="2200" b="1" kern="0" cap="small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…</a:t>
              </a:r>
              <a:r>
                <a:rPr lang="en-US" altLang="zh-CN" sz="2200" b="1" kern="0" cap="small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 or</a:t>
              </a:r>
              <a:r>
                <a:rPr lang="is-IS" altLang="zh-CN" sz="2200" b="1" kern="0" cap="small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lang="zh-CN" altLang="en-US" sz="2200" b="1" kern="0" cap="small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“</a:t>
              </a:r>
              <a:r>
                <a:rPr lang="is-IS" altLang="zh-CN" sz="2200" b="1" kern="0" cap="small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all </a:t>
              </a:r>
              <a:r>
                <a:rPr lang="is-IS" altLang="zh-CN" sz="2200" b="1" kern="0" cap="small" dirty="0" smtClean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above”?)</a:t>
              </a:r>
              <a:endParaRPr kumimoji="0" lang="en-US" sz="2200" b="1" u="none" strike="noStrike" kern="0" cap="sm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endParaRPr>
            </a:p>
          </p:txBody>
        </p:sp>
        <p:graphicFrame>
          <p:nvGraphicFramePr>
            <p:cNvPr id="49" name="Content Placeholder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77489963"/>
                </p:ext>
              </p:extLst>
            </p:nvPr>
          </p:nvGraphicFramePr>
          <p:xfrm>
            <a:off x="14410907" y="4449759"/>
            <a:ext cx="3928676" cy="364207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4" r:lo="rId5" r:qs="rId6" r:cs="rId7"/>
            </a:graphicData>
          </a:graphic>
        </p:graphicFrame>
        <p:graphicFrame>
          <p:nvGraphicFramePr>
            <p:cNvPr id="50" name="Content Placeholder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20098462"/>
                </p:ext>
              </p:extLst>
            </p:nvPr>
          </p:nvGraphicFramePr>
          <p:xfrm>
            <a:off x="19104052" y="4620869"/>
            <a:ext cx="1868886" cy="146304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9" r:lo="rId10" r:qs="rId11" r:cs="rId12"/>
            </a:graphicData>
          </a:graphic>
        </p:graphicFrame>
        <p:graphicFrame>
          <p:nvGraphicFramePr>
            <p:cNvPr id="51" name="Content Placeholder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12458712"/>
                </p:ext>
              </p:extLst>
            </p:nvPr>
          </p:nvGraphicFramePr>
          <p:xfrm>
            <a:off x="19104052" y="6449669"/>
            <a:ext cx="1868886" cy="146304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4" r:lo="rId15" r:qs="rId16" r:cs="rId17"/>
            </a:graphicData>
          </a:graphic>
        </p:graphicFrame>
        <p:graphicFrame>
          <p:nvGraphicFramePr>
            <p:cNvPr id="52" name="Content Placeholder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82143748"/>
                </p:ext>
              </p:extLst>
            </p:nvPr>
          </p:nvGraphicFramePr>
          <p:xfrm>
            <a:off x="12112949" y="5516563"/>
            <a:ext cx="1868886" cy="146304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9" r:lo="rId20" r:qs="rId21" r:cs="rId22"/>
            </a:graphicData>
          </a:graphic>
        </p:graphicFrame>
        <p:sp>
          <p:nvSpPr>
            <p:cNvPr id="53" name="TextBox 52"/>
            <p:cNvSpPr txBox="1"/>
            <p:nvPr/>
          </p:nvSpPr>
          <p:spPr>
            <a:xfrm>
              <a:off x="15219210" y="3926539"/>
              <a:ext cx="247856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S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ocial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Relations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Model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/>
              </a:r>
              <a:b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</a:b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(SRM,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Kenny,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1994)</a:t>
              </a:r>
              <a:endParaRPr kumimoji="0" lang="en-US" sz="1600" b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8799215" y="3926539"/>
              <a:ext cx="247856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Intergroup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SRM (ISRM, </a:t>
              </a:r>
              <a:b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</a:b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Kenny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et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al.,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2015)</a:t>
              </a:r>
              <a:endParaRPr kumimoji="0" lang="en-US" sz="1600" b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1683878" y="3926539"/>
              <a:ext cx="272702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Typical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O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bservations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/>
              </a:r>
              <a:b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</a:b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in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Social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P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sych.</a:t>
              </a:r>
              <a:r>
                <a:rPr kumimoji="0" lang="zh-CN" altLang="en-US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 </a:t>
              </a:r>
              <a:r>
                <a:rPr kumimoji="0" lang="en-US" altLang="zh-CN" sz="16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Research</a:t>
              </a:r>
              <a:endParaRPr kumimoji="0" lang="en-US" sz="1600" b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>
            <a:xfrm flipH="1">
              <a:off x="13047392" y="4449759"/>
              <a:ext cx="1" cy="1066804"/>
            </a:xfrm>
            <a:prstGeom prst="line">
              <a:avLst/>
            </a:prstGeom>
            <a:noFill/>
            <a:ln w="19050" cap="flat" cmpd="sng" algn="ctr">
              <a:solidFill>
                <a:srgbClr val="9E3933"/>
              </a:solidFill>
              <a:prstDash val="solid"/>
              <a:miter lim="800000"/>
            </a:ln>
            <a:effectLst/>
          </p:spPr>
        </p:cxnSp>
        <p:cxnSp>
          <p:nvCxnSpPr>
            <p:cNvPr id="57" name="Straight Connector 56"/>
            <p:cNvCxnSpPr/>
            <p:nvPr/>
          </p:nvCxnSpPr>
          <p:spPr>
            <a:xfrm flipH="1">
              <a:off x="16458491" y="4449759"/>
              <a:ext cx="1" cy="152404"/>
            </a:xfrm>
            <a:prstGeom prst="line">
              <a:avLst/>
            </a:prstGeom>
            <a:noFill/>
            <a:ln w="19050" cap="flat" cmpd="sng" algn="ctr">
              <a:solidFill>
                <a:srgbClr val="9E3933"/>
              </a:solidFill>
              <a:prstDash val="solid"/>
              <a:miter lim="800000"/>
            </a:ln>
            <a:effectLst/>
          </p:spPr>
        </p:cxnSp>
        <p:cxnSp>
          <p:nvCxnSpPr>
            <p:cNvPr id="58" name="Straight Connector 57"/>
            <p:cNvCxnSpPr/>
            <p:nvPr/>
          </p:nvCxnSpPr>
          <p:spPr>
            <a:xfrm flipH="1">
              <a:off x="20038495" y="4449759"/>
              <a:ext cx="2" cy="171110"/>
            </a:xfrm>
            <a:prstGeom prst="line">
              <a:avLst/>
            </a:prstGeom>
            <a:noFill/>
            <a:ln w="19050" cap="flat" cmpd="sng" algn="ctr">
              <a:solidFill>
                <a:srgbClr val="9E3933"/>
              </a:solidFill>
              <a:prstDash val="solid"/>
              <a:miter lim="800000"/>
            </a:ln>
            <a:effectLst/>
          </p:spPr>
        </p:cxnSp>
        <p:cxnSp>
          <p:nvCxnSpPr>
            <p:cNvPr id="59" name="Straight Arrow Connector 58"/>
            <p:cNvCxnSpPr/>
            <p:nvPr/>
          </p:nvCxnSpPr>
          <p:spPr>
            <a:xfrm>
              <a:off x="13981835" y="6248083"/>
              <a:ext cx="701214" cy="0"/>
            </a:xfrm>
            <a:prstGeom prst="straightConnector1">
              <a:avLst/>
            </a:prstGeom>
            <a:noFill/>
            <a:ln w="19050" cap="flat" cmpd="sng" algn="ctr">
              <a:solidFill>
                <a:srgbClr val="9E393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0" name="Straight Arrow Connector 59"/>
            <p:cNvCxnSpPr/>
            <p:nvPr/>
          </p:nvCxnSpPr>
          <p:spPr>
            <a:xfrm flipV="1">
              <a:off x="18233933" y="5352389"/>
              <a:ext cx="870119" cy="883924"/>
            </a:xfrm>
            <a:prstGeom prst="straightConnector1">
              <a:avLst/>
            </a:prstGeom>
            <a:noFill/>
            <a:ln w="19050" cap="flat" cmpd="sng" algn="ctr">
              <a:solidFill>
                <a:srgbClr val="9E3933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1" name="Straight Arrow Connector 60"/>
            <p:cNvCxnSpPr/>
            <p:nvPr/>
          </p:nvCxnSpPr>
          <p:spPr>
            <a:xfrm>
              <a:off x="18233933" y="6248083"/>
              <a:ext cx="870119" cy="933106"/>
            </a:xfrm>
            <a:prstGeom prst="straightConnector1">
              <a:avLst/>
            </a:prstGeom>
            <a:noFill/>
            <a:ln w="19050" cap="flat" cmpd="sng" algn="ctr">
              <a:solidFill>
                <a:srgbClr val="9E3933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2" name="TextBox 61"/>
            <p:cNvSpPr txBox="1"/>
            <p:nvPr/>
          </p:nvSpPr>
          <p:spPr>
            <a:xfrm rot="18840000">
              <a:off x="18030878" y="5506557"/>
              <a:ext cx="11384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intra-group</a:t>
              </a:r>
              <a:endParaRPr kumimoji="0" lang="en-US" sz="1400" b="1" u="none" strike="noStrike" kern="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 rot="2820000">
              <a:off x="18030879" y="6705150"/>
              <a:ext cx="11384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50107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elvetica" charset="0"/>
                  <a:ea typeface="Helvetica" charset="0"/>
                  <a:cs typeface="Helvetica" charset="0"/>
                </a:rPr>
                <a:t>inter-group</a:t>
              </a:r>
              <a:endParaRPr kumimoji="0" lang="en-US" sz="1400" b="1" u="none" strike="noStrike" kern="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65" name="Cross 64"/>
            <p:cNvSpPr/>
            <p:nvPr/>
          </p:nvSpPr>
          <p:spPr>
            <a:xfrm>
              <a:off x="19945051" y="6159254"/>
              <a:ext cx="186889" cy="182880"/>
            </a:xfrm>
            <a:prstGeom prst="plus">
              <a:avLst>
                <a:gd name="adj" fmla="val 38241"/>
              </a:avLst>
            </a:prstGeom>
            <a:solidFill>
              <a:srgbClr val="9E393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250107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923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6313628" y="4418455"/>
            <a:ext cx="13839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zh-CN" b="1" cap="small" smtClean="0">
                <a:solidFill>
                  <a:schemeClr val="bg1"/>
                </a:solidFill>
                <a:latin typeface="Helvetica Light" charset="0"/>
                <a:ea typeface="Helvetica" charset="0"/>
                <a:cs typeface="Helvetica" charset="0"/>
              </a:rPr>
              <a:t>RELATION-SHIP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357341" y="4496766"/>
            <a:ext cx="1347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b="1" cap="small" dirty="0">
                <a:solidFill>
                  <a:schemeClr val="bg1"/>
                </a:solidFill>
                <a:latin typeface="Helvetica Light" charset="0"/>
                <a:ea typeface="Helvetica" charset="0"/>
                <a:cs typeface="Helvetica" charset="0"/>
              </a:rPr>
              <a:t>PARTNER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682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37</Words>
  <Application>Microsoft Macintosh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Calibri Light</vt:lpstr>
      <vt:lpstr>Helvetica</vt:lpstr>
      <vt:lpstr>Helvetica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 Liao</dc:creator>
  <cp:lastModifiedBy>Wang Liao</cp:lastModifiedBy>
  <cp:revision>7</cp:revision>
  <cp:lastPrinted>2017-06-02T20:41:19Z</cp:lastPrinted>
  <dcterms:created xsi:type="dcterms:W3CDTF">2017-06-02T20:10:41Z</dcterms:created>
  <dcterms:modified xsi:type="dcterms:W3CDTF">2017-06-02T21:13:25Z</dcterms:modified>
</cp:coreProperties>
</file>

<file path=docProps/thumbnail.jpeg>
</file>